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C146D6-1873-4034-BC4D-C090762FC469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FBE43C7-4220-4B79-B3FC-BF62354B3C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432048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MENJAGA KESEHATAN PEREMPUAN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0238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en-US" sz="4000" b="1" dirty="0" smtClean="0"/>
              <a:t>CARA MENCEGAH 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1.Tidak </a:t>
            </a:r>
            <a:r>
              <a:rPr lang="en-US" sz="3600" dirty="0" err="1" smtClean="0"/>
              <a:t>berganti-ganti</a:t>
            </a:r>
            <a:r>
              <a:rPr lang="en-US" sz="3600" dirty="0" smtClean="0"/>
              <a:t> </a:t>
            </a:r>
            <a:r>
              <a:rPr lang="en-US" sz="3600" dirty="0" err="1" smtClean="0"/>
              <a:t>pasangan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2.Rajin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 pap smear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sekali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yang 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aktif</a:t>
            </a:r>
            <a:r>
              <a:rPr lang="en-US" sz="3600" dirty="0" smtClean="0"/>
              <a:t> 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 </a:t>
            </a:r>
            <a:r>
              <a:rPr lang="en-US" sz="3600" dirty="0" err="1" smtClean="0"/>
              <a:t>seksual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3.Melakukan  </a:t>
            </a:r>
            <a:r>
              <a:rPr lang="en-US" sz="3600" dirty="0" err="1" smtClean="0"/>
              <a:t>vaksinasi</a:t>
            </a:r>
            <a:r>
              <a:rPr lang="en-US" sz="3600" dirty="0" smtClean="0"/>
              <a:t> HPV </a:t>
            </a:r>
            <a:r>
              <a:rPr lang="en-US" sz="3600" dirty="0" err="1" smtClean="0"/>
              <a:t>bagi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belum</a:t>
            </a:r>
            <a:r>
              <a:rPr lang="en-US" sz="3600" dirty="0" smtClean="0"/>
              <a:t> </a:t>
            </a:r>
            <a:r>
              <a:rPr lang="en-US" sz="3600" dirty="0" err="1" smtClean="0"/>
              <a:t>pernah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kontak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seksual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4.Memelihara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</a:t>
            </a:r>
            <a:r>
              <a:rPr lang="en-US" sz="3600" dirty="0" err="1" smtClean="0"/>
              <a:t>tubuh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184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b="1" dirty="0" smtClean="0"/>
              <a:t>TERIMAKASIH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37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en-US" sz="4400" b="1" dirty="0" smtClean="0"/>
              <a:t>KANKER  SERVIKS 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Kanker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leher</a:t>
            </a:r>
            <a:r>
              <a:rPr lang="en-US" sz="3200" dirty="0" smtClean="0"/>
              <a:t> </a:t>
            </a:r>
            <a:r>
              <a:rPr lang="en-US" sz="3200" dirty="0" err="1" smtClean="0"/>
              <a:t>rahim</a:t>
            </a:r>
            <a:r>
              <a:rPr lang="en-US" sz="3200" dirty="0" smtClean="0"/>
              <a:t>. </a:t>
            </a:r>
            <a:r>
              <a:rPr lang="en-US" sz="3200" dirty="0" err="1" smtClean="0"/>
              <a:t>Letaknya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rahim</a:t>
            </a:r>
            <a:r>
              <a:rPr lang="en-US" sz="3200" dirty="0" smtClean="0"/>
              <a:t> (uterus)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liang</a:t>
            </a:r>
            <a:r>
              <a:rPr lang="en-US" sz="3200" dirty="0" smtClean="0"/>
              <a:t> </a:t>
            </a:r>
            <a:r>
              <a:rPr lang="en-US" sz="3200" dirty="0" err="1" smtClean="0"/>
              <a:t>senggama</a:t>
            </a:r>
            <a:r>
              <a:rPr lang="en-US" sz="3200" dirty="0" smtClean="0"/>
              <a:t> </a:t>
            </a:r>
            <a:r>
              <a:rPr lang="en-US" sz="3200" dirty="0" err="1" smtClean="0"/>
              <a:t>wanita</a:t>
            </a:r>
            <a:r>
              <a:rPr lang="en-US" sz="3200" dirty="0" smtClean="0"/>
              <a:t> (vagina).</a:t>
            </a:r>
          </a:p>
          <a:p>
            <a:pPr marL="0" indent="0">
              <a:buNone/>
            </a:pPr>
            <a:r>
              <a:rPr lang="en-US" sz="3200" dirty="0" err="1" smtClean="0"/>
              <a:t>Kanker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99,7%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virus (HPV), yang </a:t>
            </a:r>
            <a:r>
              <a:rPr lang="en-US" sz="3200" dirty="0" err="1" smtClean="0"/>
              <a:t>menyerang</a:t>
            </a:r>
            <a:r>
              <a:rPr lang="en-US" sz="3200" dirty="0" smtClean="0"/>
              <a:t> </a:t>
            </a:r>
            <a:r>
              <a:rPr lang="en-US" sz="3200" dirty="0" err="1" smtClean="0"/>
              <a:t>leher</a:t>
            </a:r>
            <a:r>
              <a:rPr lang="en-US" sz="3200" dirty="0" smtClean="0"/>
              <a:t> </a:t>
            </a:r>
            <a:r>
              <a:rPr lang="en-US" sz="3200" dirty="0" err="1" smtClean="0"/>
              <a:t>rahim</a:t>
            </a:r>
            <a:r>
              <a:rPr lang="en-US" sz="3200" dirty="0" smtClean="0"/>
              <a:t>. </a:t>
            </a:r>
            <a:r>
              <a:rPr lang="en-US" sz="3200" dirty="0" err="1" smtClean="0"/>
              <a:t>Berawal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leher</a:t>
            </a:r>
            <a:r>
              <a:rPr lang="en-US" sz="3200" dirty="0" smtClean="0"/>
              <a:t> </a:t>
            </a:r>
            <a:r>
              <a:rPr lang="en-US" sz="3200" dirty="0" err="1" smtClean="0"/>
              <a:t>rahim</a:t>
            </a:r>
            <a:r>
              <a:rPr lang="en-US" sz="3200" dirty="0" smtClean="0"/>
              <a:t>,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memasuki</a:t>
            </a:r>
            <a:r>
              <a:rPr lang="en-US" sz="3200" dirty="0" smtClean="0"/>
              <a:t> </a:t>
            </a: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lanjut</a:t>
            </a:r>
            <a:r>
              <a:rPr lang="en-US" sz="3200" dirty="0" smtClean="0"/>
              <a:t>, </a:t>
            </a:r>
            <a:r>
              <a:rPr lang="en-US" sz="3200" dirty="0" err="1" smtClean="0"/>
              <a:t>kanker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organ-organ lain di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penderita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346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7687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15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en-US" sz="3600" b="1" dirty="0" smtClean="0"/>
              <a:t>PENYEBAB KANKER SERVIKS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40768"/>
            <a:ext cx="7565464" cy="5040560"/>
          </a:xfrm>
        </p:spPr>
        <p:txBody>
          <a:bodyPr>
            <a:noAutofit/>
          </a:bodyPr>
          <a:lstStyle/>
          <a:p>
            <a:pPr marL="0" indent="0"/>
            <a:r>
              <a:rPr lang="en-US" sz="3200" dirty="0" smtClean="0"/>
              <a:t>1.Kanker </a:t>
            </a:r>
            <a:r>
              <a:rPr lang="en-US" sz="3200" dirty="0" err="1" smtClean="0"/>
              <a:t>serviks</a:t>
            </a:r>
            <a:r>
              <a:rPr lang="en-US" sz="3200" dirty="0" smtClean="0"/>
              <a:t>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virus HPV (Human Papilloma Virus),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100 </a:t>
            </a:r>
            <a:r>
              <a:rPr lang="en-US" sz="3200" dirty="0" err="1" smtClean="0"/>
              <a:t>tipe</a:t>
            </a:r>
            <a:r>
              <a:rPr lang="en-US" sz="3200" dirty="0" smtClean="0"/>
              <a:t>, </a:t>
            </a:r>
            <a:r>
              <a:rPr lang="en-US" sz="3200" dirty="0" err="1" smtClean="0"/>
              <a:t>Jenis</a:t>
            </a:r>
            <a:r>
              <a:rPr lang="en-US" sz="3200" dirty="0" smtClean="0"/>
              <a:t> virus HPV </a:t>
            </a:r>
            <a:r>
              <a:rPr lang="en-US" sz="3200" dirty="0" err="1" smtClean="0"/>
              <a:t>tipe</a:t>
            </a:r>
            <a:r>
              <a:rPr lang="en-US" sz="3200" dirty="0" smtClean="0"/>
              <a:t> 16 &amp; 18 yang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kanker</a:t>
            </a:r>
            <a:r>
              <a:rPr lang="en-US" sz="3200" dirty="0" smtClean="0"/>
              <a:t> </a:t>
            </a:r>
            <a:r>
              <a:rPr lang="en-US" sz="3200" dirty="0" err="1" smtClean="0"/>
              <a:t>serviks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paling fatal.</a:t>
            </a:r>
          </a:p>
          <a:p>
            <a:pPr marL="0" indent="0"/>
            <a:r>
              <a:rPr lang="en-US" sz="3200" dirty="0" smtClean="0"/>
              <a:t>2.Sel-sel abnormal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leher</a:t>
            </a:r>
            <a:r>
              <a:rPr lang="en-US" sz="3200" dirty="0" smtClean="0"/>
              <a:t> </a:t>
            </a:r>
            <a:r>
              <a:rPr lang="en-US" sz="3200" dirty="0" err="1" smtClean="0"/>
              <a:t>rahim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tumbuh</a:t>
            </a:r>
            <a:r>
              <a:rPr lang="en-US" sz="3200" dirty="0" smtClean="0"/>
              <a:t>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paparan</a:t>
            </a:r>
            <a:r>
              <a:rPr lang="en-US" sz="3200" dirty="0" smtClean="0"/>
              <a:t> </a:t>
            </a:r>
            <a:r>
              <a:rPr lang="en-US" sz="3200" dirty="0" err="1" smtClean="0"/>
              <a:t>radiasi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pencemaran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kimia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lama.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257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pPr algn="ctr"/>
            <a:r>
              <a:rPr lang="en-US" sz="4000" b="1" dirty="0" smtClean="0"/>
              <a:t>CARA PENULARANNYA 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err="1" smtClean="0"/>
              <a:t>Melalui</a:t>
            </a:r>
            <a:r>
              <a:rPr lang="en-US" sz="4800" dirty="0" smtClean="0"/>
              <a:t> </a:t>
            </a:r>
            <a:r>
              <a:rPr lang="en-US" sz="4800" dirty="0" err="1" smtClean="0"/>
              <a:t>hubungan</a:t>
            </a:r>
            <a:r>
              <a:rPr lang="en-US" sz="4800" dirty="0" smtClean="0"/>
              <a:t> </a:t>
            </a:r>
            <a:r>
              <a:rPr lang="en-US" sz="4800" dirty="0" err="1" smtClean="0"/>
              <a:t>seksual</a:t>
            </a:r>
            <a:r>
              <a:rPr lang="en-US" sz="4800" dirty="0" smtClean="0"/>
              <a:t>, </a:t>
            </a:r>
            <a:r>
              <a:rPr lang="en-US" sz="4800" dirty="0" err="1" smtClean="0"/>
              <a:t>terutama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dilakukan</a:t>
            </a:r>
            <a:r>
              <a:rPr lang="en-US" sz="4800" dirty="0" smtClean="0"/>
              <a:t> </a:t>
            </a:r>
            <a:r>
              <a:rPr lang="en-US" sz="4800" dirty="0" err="1" smtClean="0"/>
              <a:t>dengan</a:t>
            </a:r>
            <a:r>
              <a:rPr lang="en-US" sz="4800" dirty="0" smtClean="0"/>
              <a:t> </a:t>
            </a:r>
            <a:r>
              <a:rPr lang="en-US" sz="4800" dirty="0" err="1" smtClean="0"/>
              <a:t>berganti-ganti</a:t>
            </a:r>
            <a:r>
              <a:rPr lang="en-US" sz="4800" dirty="0" smtClean="0"/>
              <a:t> </a:t>
            </a:r>
            <a:r>
              <a:rPr lang="en-US" sz="4800" dirty="0" err="1" smtClean="0"/>
              <a:t>pasangan</a:t>
            </a:r>
            <a:r>
              <a:rPr lang="en-US" sz="4800" dirty="0" smtClean="0"/>
              <a:t>, sex oral, sex anal, </a:t>
            </a:r>
            <a:r>
              <a:rPr lang="en-US" sz="4800" dirty="0" err="1" smtClean="0"/>
              <a:t>sentuhan</a:t>
            </a:r>
            <a:r>
              <a:rPr lang="en-US" sz="4800" dirty="0" smtClean="0"/>
              <a:t> </a:t>
            </a:r>
            <a:r>
              <a:rPr lang="en-US" sz="4800" dirty="0" err="1" smtClean="0"/>
              <a:t>kulit</a:t>
            </a:r>
            <a:r>
              <a:rPr lang="en-US" sz="4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761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pPr algn="ctr"/>
            <a:r>
              <a:rPr lang="en-US" sz="3600" b="1" dirty="0" smtClean="0"/>
              <a:t>GEJALA TINGKAT LANJUT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1.Munculnya rasa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perdarahan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intim</a:t>
            </a:r>
            <a:r>
              <a:rPr lang="en-US" sz="2800" dirty="0" smtClean="0"/>
              <a:t> (contact bleeding).</a:t>
            </a:r>
          </a:p>
          <a:p>
            <a:pPr marL="0" indent="0">
              <a:buNone/>
            </a:pPr>
            <a:r>
              <a:rPr lang="en-US" sz="2800" dirty="0" smtClean="0"/>
              <a:t>2.Keputihan yang </a:t>
            </a:r>
            <a:r>
              <a:rPr lang="en-US" sz="2800" dirty="0" err="1" smtClean="0"/>
              <a:t>berlebihan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normal.</a:t>
            </a:r>
          </a:p>
          <a:p>
            <a:pPr marL="0" indent="0">
              <a:buNone/>
            </a:pPr>
            <a:r>
              <a:rPr lang="en-US" sz="2800" dirty="0" smtClean="0"/>
              <a:t>3.Perdarahan di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menstruasi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4.Penurunan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drastis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5.Apabila </a:t>
            </a:r>
            <a:r>
              <a:rPr lang="en-US" sz="2800" dirty="0" err="1" smtClean="0"/>
              <a:t>kanker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panggul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menderita</a:t>
            </a:r>
            <a:r>
              <a:rPr lang="en-US" sz="2800" dirty="0" smtClean="0"/>
              <a:t> </a:t>
            </a:r>
            <a:r>
              <a:rPr lang="en-US" sz="2800" dirty="0" err="1" smtClean="0"/>
              <a:t>keluhan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 </a:t>
            </a:r>
            <a:r>
              <a:rPr lang="en-US" sz="2800" dirty="0" err="1" smtClean="0"/>
              <a:t>punggung</a:t>
            </a:r>
            <a:r>
              <a:rPr lang="en-US" sz="2800" dirty="0" smtClean="0"/>
              <a:t>, </a:t>
            </a:r>
            <a:r>
              <a:rPr lang="en-US" sz="2800" dirty="0" err="1" smtClean="0"/>
              <a:t>susah</a:t>
            </a:r>
            <a:r>
              <a:rPr lang="en-US" sz="2800" dirty="0" smtClean="0"/>
              <a:t> </a:t>
            </a:r>
            <a:r>
              <a:rPr lang="en-US" sz="2800" dirty="0" err="1" smtClean="0"/>
              <a:t>kencing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pembesaran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ginjal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541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MASA PERTUMBUHAN KANKER 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 err="1" smtClean="0"/>
              <a:t>Antara</a:t>
            </a:r>
            <a:r>
              <a:rPr lang="en-US" sz="4800" dirty="0" smtClean="0"/>
              <a:t> 5-20 </a:t>
            </a:r>
            <a:r>
              <a:rPr lang="en-US" sz="4800" dirty="0" err="1" smtClean="0"/>
              <a:t>tahun</a:t>
            </a:r>
            <a:r>
              <a:rPr lang="en-US" sz="4800" dirty="0" smtClean="0"/>
              <a:t>, </a:t>
            </a:r>
            <a:r>
              <a:rPr lang="en-US" sz="4800" dirty="0" err="1" smtClean="0"/>
              <a:t>mulai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</a:t>
            </a:r>
            <a:r>
              <a:rPr lang="en-US" sz="4800" dirty="0" err="1" smtClean="0"/>
              <a:t>tahap</a:t>
            </a:r>
            <a:r>
              <a:rPr lang="en-US" sz="4800" dirty="0" smtClean="0"/>
              <a:t> </a:t>
            </a:r>
            <a:r>
              <a:rPr lang="en-US" sz="4800" dirty="0" err="1" smtClean="0"/>
              <a:t>infeksi</a:t>
            </a:r>
            <a:r>
              <a:rPr lang="en-US" sz="4800" dirty="0" smtClean="0"/>
              <a:t>, </a:t>
            </a:r>
            <a:r>
              <a:rPr lang="en-US" sz="4800" dirty="0" err="1" smtClean="0"/>
              <a:t>lesi</a:t>
            </a:r>
            <a:r>
              <a:rPr lang="en-US" sz="4800" dirty="0" smtClean="0"/>
              <a:t> </a:t>
            </a:r>
            <a:r>
              <a:rPr lang="en-US" sz="4800" dirty="0" err="1" smtClean="0"/>
              <a:t>pra-kanker</a:t>
            </a:r>
            <a:r>
              <a:rPr lang="en-US" sz="4800" dirty="0" smtClean="0"/>
              <a:t> </a:t>
            </a:r>
            <a:r>
              <a:rPr lang="en-US" sz="4800" dirty="0" err="1" smtClean="0"/>
              <a:t>hingga</a:t>
            </a:r>
            <a:r>
              <a:rPr lang="en-US" sz="4800" dirty="0" smtClean="0"/>
              <a:t> </a:t>
            </a:r>
            <a:r>
              <a:rPr lang="en-US" sz="4800" dirty="0" err="1" smtClean="0"/>
              <a:t>positif</a:t>
            </a:r>
            <a:r>
              <a:rPr lang="en-US" sz="4800" dirty="0" smtClean="0"/>
              <a:t> </a:t>
            </a:r>
            <a:r>
              <a:rPr lang="en-US" sz="4800" dirty="0" err="1" smtClean="0"/>
              <a:t>menjadi</a:t>
            </a:r>
            <a:r>
              <a:rPr lang="en-US" sz="4800" dirty="0" smtClean="0"/>
              <a:t> </a:t>
            </a:r>
            <a:r>
              <a:rPr lang="en-US" sz="4800" dirty="0" err="1" smtClean="0"/>
              <a:t>kanker</a:t>
            </a:r>
            <a:r>
              <a:rPr lang="en-US" sz="4800" dirty="0" smtClean="0"/>
              <a:t> </a:t>
            </a:r>
            <a:r>
              <a:rPr lang="en-US" sz="4800" dirty="0" err="1" smtClean="0"/>
              <a:t>serviks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9645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YANG BERRESIKO TERKENA KANKER SERVIKS 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72816"/>
            <a:ext cx="7520940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1.Perempuan </a:t>
            </a:r>
            <a:r>
              <a:rPr lang="en-US" sz="4400" dirty="0" err="1" smtClean="0"/>
              <a:t>berumur</a:t>
            </a:r>
            <a:r>
              <a:rPr lang="en-US" sz="4400" dirty="0" smtClean="0"/>
              <a:t> 35-50 </a:t>
            </a:r>
            <a:r>
              <a:rPr lang="en-US" sz="4400" dirty="0" err="1" smtClean="0"/>
              <a:t>tahun</a:t>
            </a:r>
            <a:r>
              <a:rPr lang="en-US" sz="4400" dirty="0" smtClean="0"/>
              <a:t> (</a:t>
            </a:r>
            <a:r>
              <a:rPr lang="en-US" sz="4400" dirty="0" err="1" smtClean="0"/>
              <a:t>terutama</a:t>
            </a:r>
            <a:r>
              <a:rPr lang="en-US" sz="4400" dirty="0"/>
              <a:t> </a:t>
            </a:r>
            <a:r>
              <a:rPr lang="en-US" sz="4400" dirty="0" err="1" smtClean="0"/>
              <a:t>yag</a:t>
            </a:r>
            <a:r>
              <a:rPr lang="en-US" sz="4400" dirty="0" smtClean="0"/>
              <a:t> </a:t>
            </a:r>
            <a:r>
              <a:rPr lang="en-US" sz="4400" dirty="0" err="1" smtClean="0"/>
              <a:t>aktif</a:t>
            </a:r>
            <a:r>
              <a:rPr lang="en-US" sz="4400" dirty="0" smtClean="0"/>
              <a:t> </a:t>
            </a:r>
            <a:r>
              <a:rPr lang="en-US" sz="4400" dirty="0" err="1" smtClean="0"/>
              <a:t>seksual</a:t>
            </a:r>
            <a:r>
              <a:rPr lang="en-US" sz="4400" dirty="0" smtClean="0"/>
              <a:t> </a:t>
            </a:r>
            <a:r>
              <a:rPr lang="en-US" sz="4400" dirty="0" err="1" smtClean="0"/>
              <a:t>sebelum</a:t>
            </a:r>
            <a:r>
              <a:rPr lang="en-US" sz="4400" dirty="0" smtClean="0"/>
              <a:t> </a:t>
            </a:r>
            <a:r>
              <a:rPr lang="en-US" sz="4400" dirty="0" err="1" smtClean="0"/>
              <a:t>usia</a:t>
            </a:r>
            <a:r>
              <a:rPr lang="en-US" sz="4400" dirty="0" smtClean="0"/>
              <a:t> 16 </a:t>
            </a:r>
            <a:r>
              <a:rPr lang="en-US" sz="4400" dirty="0" err="1" smtClean="0"/>
              <a:t>tahun</a:t>
            </a:r>
            <a:r>
              <a:rPr lang="en-US" sz="4400" dirty="0" smtClean="0"/>
              <a:t>). </a:t>
            </a:r>
          </a:p>
          <a:p>
            <a:pPr marL="0" indent="0">
              <a:buNone/>
            </a:pPr>
            <a:r>
              <a:rPr lang="en-US" sz="4400" dirty="0" smtClean="0"/>
              <a:t>2.Ganti-ganti </a:t>
            </a:r>
            <a:r>
              <a:rPr lang="en-US" sz="4400" dirty="0" err="1" smtClean="0"/>
              <a:t>pasangan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3.Terlalu </a:t>
            </a:r>
            <a:r>
              <a:rPr lang="en-US" sz="4400" dirty="0" err="1" smtClean="0"/>
              <a:t>sering</a:t>
            </a:r>
            <a:r>
              <a:rPr lang="en-US" sz="4400" dirty="0" smtClean="0"/>
              <a:t> </a:t>
            </a:r>
            <a:r>
              <a:rPr lang="en-US" sz="4400" dirty="0" err="1" smtClean="0"/>
              <a:t>melahirkan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422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CARA MENGETAHUI 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1.Pap Smear </a:t>
            </a:r>
            <a:r>
              <a:rPr lang="en-US" sz="4400" dirty="0" err="1" smtClean="0"/>
              <a:t>rutin</a:t>
            </a:r>
            <a:r>
              <a:rPr lang="en-US" sz="4400" dirty="0" smtClean="0"/>
              <a:t> </a:t>
            </a:r>
            <a:r>
              <a:rPr lang="en-US" sz="4400" dirty="0" err="1" smtClean="0"/>
              <a:t>dua</a:t>
            </a:r>
            <a:r>
              <a:rPr lang="en-US" sz="4400" dirty="0" smtClean="0"/>
              <a:t> </a:t>
            </a:r>
            <a:r>
              <a:rPr lang="en-US" sz="4400" dirty="0" err="1" smtClean="0"/>
              <a:t>tahun</a:t>
            </a:r>
            <a:r>
              <a:rPr lang="en-US" sz="4400" dirty="0" smtClean="0"/>
              <a:t> </a:t>
            </a:r>
            <a:r>
              <a:rPr lang="en-US" sz="4400" dirty="0" err="1" smtClean="0"/>
              <a:t>sekali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2.Vaksin </a:t>
            </a:r>
            <a:r>
              <a:rPr lang="en-US" sz="4400" dirty="0" err="1" smtClean="0"/>
              <a:t>kanker</a:t>
            </a:r>
            <a:r>
              <a:rPr lang="en-US" sz="4400" dirty="0" smtClean="0"/>
              <a:t> </a:t>
            </a:r>
            <a:r>
              <a:rPr lang="en-US" sz="4400" dirty="0" err="1" smtClean="0"/>
              <a:t>serviks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6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</TotalTime>
  <Words>299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MENJAGA KESEHATAN PEREMPUAN</vt:lpstr>
      <vt:lpstr>KANKER  SERVIKS :</vt:lpstr>
      <vt:lpstr>PowerPoint Presentation</vt:lpstr>
      <vt:lpstr>PENYEBAB KANKER SERVIKS :</vt:lpstr>
      <vt:lpstr>CARA PENULARANNYA :</vt:lpstr>
      <vt:lpstr>GEJALA TINGKAT LANJUT :</vt:lpstr>
      <vt:lpstr>MASA PERTUMBUHAN KANKER :</vt:lpstr>
      <vt:lpstr>YANG BERRESIKO TERKENA KANKER SERVIKS :</vt:lpstr>
      <vt:lpstr>CARA MENGETAHUI :</vt:lpstr>
      <vt:lpstr>CARA MENCEGAH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MENJAGA KESEHATAN PEREMPUAN</dc:title>
  <dc:creator>User</dc:creator>
  <cp:lastModifiedBy>User</cp:lastModifiedBy>
  <cp:revision>8</cp:revision>
  <dcterms:created xsi:type="dcterms:W3CDTF">2017-05-02T10:09:14Z</dcterms:created>
  <dcterms:modified xsi:type="dcterms:W3CDTF">2017-05-02T11:20:15Z</dcterms:modified>
</cp:coreProperties>
</file>